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65" r:id="rId3"/>
    <p:sldId id="271" r:id="rId4"/>
    <p:sldId id="280" r:id="rId5"/>
    <p:sldId id="277" r:id="rId6"/>
    <p:sldId id="28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BA49-4C75-66B0-1796-FC1FBADE9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1202D-C54A-E28B-0410-9283780A8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3A8BE-7AC0-EACF-7939-B1EE13012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B2644-203B-4F57-A97A-76C186FF0A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609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720EE-23BB-E64E-7E64-0C5D5E1EC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3B34CD-EA7C-769F-23CE-494B53A25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76A45-08DF-3487-CD52-4BC717A3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75296-B69D-46C6-A469-F7E9CD24F4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46015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17E75-C1C9-62CD-D53A-5F33851E9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1EF8E-0D6C-D91F-51DE-1C1271A6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B6163-9556-DDA8-BFE8-28E60D4E8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8BCBC-AEC1-4312-9868-415DFBC622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75515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33C15-0A2C-6417-739E-7B2F12F1D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23912-00DF-E00F-50A0-CD1BEDF43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A077C-4E59-FCBA-8459-DCA909A4E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57775-6C5A-482D-845E-F7D6B5667E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89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3F0727-4AD3-BF3B-B286-4C586DCC4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3A3A2-82A0-710D-E5B2-0D221ED20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DFF99-A9B3-9559-7364-45D95E095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E150F-350E-436C-91F3-2C0A4EB036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790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1259AD-5C26-513E-2831-912BCACEB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357284-5FEB-F820-F109-32C1782AF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44897B-0CB8-154F-D1C7-B718D82C6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71E12-C912-4A54-99D1-EC4D19E850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251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7E009E8-D7C9-6C41-BCA5-F16A5F853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4628798-07F7-45A8-6FD1-4DB5753C0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DBB60F5-371F-9F9C-6C6A-63924652E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23471-8324-4578-8BBA-38BF28E1BD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7374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B8DC7E7-0507-5495-8242-DCDBCDD61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274ACCA-3690-FCCC-8F35-F9A9B7F9A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6AE074-DF89-B358-427A-42088634D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D9269-A4DA-46CE-B0D8-74F9DFBA96F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085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488C5B8-D7BD-2BE7-7D57-109D3D447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399358-1E48-6F24-CF3A-957A75568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71211B-AB34-BC9D-EB0B-D3B8A313C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BF412-7DBE-4F34-871D-07C8ED0F89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457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7D604A-ECDC-1361-B799-FD793CAA6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A4624A-607A-BD07-5844-121F9F49E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82D802-3BF7-7910-7B42-A803C9851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AB662-49DA-4A9F-B249-8C14DF738B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723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37095A-5909-F40C-ABB3-030E2C5DD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316BC0-6C48-3F74-02F5-903ECDE50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D3830C-E9A4-3ED3-482C-3075031B4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EE9F3-0D97-4864-ABAD-932550C976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05372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C0E6EA7-6E45-5D14-E6F1-98F9BA8788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54380A9-EC85-BB23-4A40-01BF48B91A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24E39C-C2D8-C79F-CD2D-54C6D9AE4C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BE848-3FB4-D415-8A94-9F6279992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47C397-506E-0FBE-FD4E-ED7F1F900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D23001-415B-44CA-924F-C83D923C7D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329AC08-FD3F-55EC-6A86-72ECE5269C4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844675"/>
            <a:ext cx="7772400" cy="29210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love to sing of the Saviour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Who gave his life for me;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 fills my spirit with gladness,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service sets me free.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721656E-40B9-B579-2FC2-08925486B0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 of Jesus!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1855389-3CC4-EA47-DA9C-58AAFB54DF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34559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love to sing of his beauty,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greatness and his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 theme that thrills all creation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earth and Heaven above.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BF24E60-DC0E-C963-328B-353A52D72F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 of Jesus!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DE5BB00-B15F-329F-BC49-22DF62878D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39766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love to sing of his virtue,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all‑transforming might;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sing of his great salvation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 all my heart's delight.</a:t>
            </a:r>
            <a:endParaRPr lang="en-AU" altLang="en-US" sz="4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F4BDBB9-CCA8-CF8F-DB94-525AD00489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4718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 of Jesus!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How I love to sing!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607385DF-5F14-E77F-62D3-4731B0A3C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613400"/>
            <a:ext cx="609441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3755282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Gosta Blomberg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212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178. I Love to Sing of the Saviour</dc:title>
  <dc:creator>E. Langley Smith</dc:creator>
  <cp:lastModifiedBy>Narelle Wheaton</cp:lastModifiedBy>
  <cp:revision>6</cp:revision>
  <dcterms:created xsi:type="dcterms:W3CDTF">2001-03-14T03:12:02Z</dcterms:created>
  <dcterms:modified xsi:type="dcterms:W3CDTF">2023-07-17T07:24:42Z</dcterms:modified>
</cp:coreProperties>
</file>